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1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3EF0-1394-4EA6-A2AE-4989EEAE1FD7}" type="datetimeFigureOut">
              <a:rPr lang="en-US" smtClean="0"/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8AEF-180E-4A4F-A711-9044274E0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42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3EF0-1394-4EA6-A2AE-4989EEAE1FD7}" type="datetimeFigureOut">
              <a:rPr lang="en-US" smtClean="0"/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8AEF-180E-4A4F-A711-9044274E0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5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3EF0-1394-4EA6-A2AE-4989EEAE1FD7}" type="datetimeFigureOut">
              <a:rPr lang="en-US" smtClean="0"/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8AEF-180E-4A4F-A711-9044274E0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83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3EF0-1394-4EA6-A2AE-4989EEAE1FD7}" type="datetimeFigureOut">
              <a:rPr lang="en-US" smtClean="0"/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8AEF-180E-4A4F-A711-9044274E0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91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3EF0-1394-4EA6-A2AE-4989EEAE1FD7}" type="datetimeFigureOut">
              <a:rPr lang="en-US" smtClean="0"/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8AEF-180E-4A4F-A711-9044274E0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63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3EF0-1394-4EA6-A2AE-4989EEAE1FD7}" type="datetimeFigureOut">
              <a:rPr lang="en-US" smtClean="0"/>
              <a:t>2/9/2012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8AEF-180E-4A4F-A711-9044274E0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782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3EF0-1394-4EA6-A2AE-4989EEAE1FD7}" type="datetimeFigureOut">
              <a:rPr lang="en-US" smtClean="0"/>
              <a:t>2/9/2012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8AEF-180E-4A4F-A711-9044274E0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82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3EF0-1394-4EA6-A2AE-4989EEAE1FD7}" type="datetimeFigureOut">
              <a:rPr lang="en-US" smtClean="0"/>
              <a:t>2/9/2012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8AEF-180E-4A4F-A711-9044274E0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442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3EF0-1394-4EA6-A2AE-4989EEAE1FD7}" type="datetimeFigureOut">
              <a:rPr lang="en-US" smtClean="0"/>
              <a:t>2/9/2012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8AEF-180E-4A4F-A711-9044274E0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62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3EF0-1394-4EA6-A2AE-4989EEAE1FD7}" type="datetimeFigureOut">
              <a:rPr lang="en-US" smtClean="0"/>
              <a:t>2/9/2012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8AEF-180E-4A4F-A711-9044274E0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3EF0-1394-4EA6-A2AE-4989EEAE1FD7}" type="datetimeFigureOut">
              <a:rPr lang="en-US" smtClean="0"/>
              <a:t>2/9/2012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8AEF-180E-4A4F-A711-9044274E0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36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43EF0-1394-4EA6-A2AE-4989EEAE1FD7}" type="datetimeFigureOut">
              <a:rPr lang="en-US" smtClean="0"/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C8AEF-180E-4A4F-A711-9044274E0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50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Baseline statistics 2010-2011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81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" y="3661426"/>
            <a:ext cx="4206240" cy="3196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2010 – </a:t>
            </a:r>
            <a:r>
              <a:rPr lang="en-US" sz="3600" dirty="0" smtClean="0"/>
              <a:t>EPAC </a:t>
            </a:r>
            <a:r>
              <a:rPr lang="en-US" sz="3600" dirty="0" smtClean="0"/>
              <a:t>basin </a:t>
            </a:r>
            <a:endParaRPr lang="en-US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752255"/>
            <a:ext cx="4206240" cy="305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60" y="3800255"/>
            <a:ext cx="4206240" cy="305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00100" y="1307068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Track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0100" y="426720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intensity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53000" y="426720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59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2010 – </a:t>
            </a:r>
            <a:r>
              <a:rPr lang="en-US" sz="3600" dirty="0" smtClean="0"/>
              <a:t>EPAC </a:t>
            </a:r>
            <a:r>
              <a:rPr lang="en-US" sz="3600" dirty="0" smtClean="0"/>
              <a:t>basin </a:t>
            </a:r>
            <a:r>
              <a:rPr lang="en-US" sz="3600" dirty="0" smtClean="0"/>
              <a:t>34-kt </a:t>
            </a:r>
            <a:endParaRPr lang="en-US" sz="3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752255"/>
            <a:ext cx="4206240" cy="305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3800255"/>
            <a:ext cx="4206240" cy="305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60" y="3800255"/>
            <a:ext cx="4206240" cy="305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60" y="762000"/>
            <a:ext cx="4206240" cy="305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00100" y="1307068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00100" y="426720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NW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91100" y="426720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91100" y="121920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73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2010 – </a:t>
            </a:r>
            <a:r>
              <a:rPr lang="en-US" sz="3600" dirty="0" smtClean="0"/>
              <a:t>EPAC basin </a:t>
            </a:r>
            <a:r>
              <a:rPr lang="en-US" sz="3600" dirty="0" smtClean="0"/>
              <a:t>50</a:t>
            </a:r>
            <a:r>
              <a:rPr lang="en-US" sz="3600" dirty="0" smtClean="0"/>
              <a:t>-kt </a:t>
            </a:r>
            <a:endParaRPr lang="en-US" sz="3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762000"/>
            <a:ext cx="4206240" cy="305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3800255"/>
            <a:ext cx="4206240" cy="305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00255"/>
            <a:ext cx="4206240" cy="305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2000"/>
            <a:ext cx="4206240" cy="305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00100" y="1307068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00100" y="426720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NW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91100" y="426720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91100" y="121920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69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2010 – </a:t>
            </a:r>
            <a:r>
              <a:rPr lang="en-US" sz="3600" dirty="0" smtClean="0"/>
              <a:t>EPAC basin 6</a:t>
            </a:r>
            <a:r>
              <a:rPr lang="en-US" sz="3600" dirty="0"/>
              <a:t>4</a:t>
            </a:r>
            <a:r>
              <a:rPr lang="en-US" sz="3600" dirty="0" smtClean="0"/>
              <a:t>-kt </a:t>
            </a:r>
            <a:endParaRPr lang="en-US" sz="3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762000"/>
            <a:ext cx="4206240" cy="305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3800255"/>
            <a:ext cx="4206240" cy="305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60" y="3800255"/>
            <a:ext cx="4206240" cy="305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60" y="762000"/>
            <a:ext cx="4206240" cy="305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00100" y="1307068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00100" y="426720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NW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91100" y="426720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91100" y="121920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52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3657600"/>
            <a:ext cx="4206240" cy="3196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2011 </a:t>
            </a:r>
            <a:r>
              <a:rPr lang="en-US" sz="3600" dirty="0" smtClean="0"/>
              <a:t>– </a:t>
            </a:r>
            <a:r>
              <a:rPr lang="en-US" sz="3600" dirty="0" smtClean="0"/>
              <a:t>EPAC basin </a:t>
            </a:r>
            <a:endParaRPr lang="en-US" sz="36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762000"/>
            <a:ext cx="4206240" cy="305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60" y="3810000"/>
            <a:ext cx="4206240" cy="305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00100" y="1307068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Track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0100" y="426720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intensity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53000" y="426720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63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2011 </a:t>
            </a:r>
            <a:r>
              <a:rPr lang="en-US" sz="3600" dirty="0" smtClean="0"/>
              <a:t>– </a:t>
            </a:r>
            <a:r>
              <a:rPr lang="en-US" sz="3600" dirty="0" smtClean="0"/>
              <a:t>EPAC basin 34-kt </a:t>
            </a:r>
            <a:endParaRPr lang="en-US" sz="36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762000"/>
            <a:ext cx="4206240" cy="305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3800255"/>
            <a:ext cx="4206240" cy="305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60" y="3800255"/>
            <a:ext cx="4206240" cy="305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60" y="762000"/>
            <a:ext cx="4206240" cy="305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00100" y="1307068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00100" y="426720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NW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91100" y="426720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91100" y="121920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25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2011 </a:t>
            </a:r>
            <a:r>
              <a:rPr lang="en-US" sz="3600" dirty="0" smtClean="0"/>
              <a:t>– </a:t>
            </a:r>
            <a:r>
              <a:rPr lang="en-US" sz="3600" dirty="0" smtClean="0"/>
              <a:t>EPAC basin </a:t>
            </a:r>
            <a:r>
              <a:rPr lang="en-US" sz="3600" dirty="0" smtClean="0"/>
              <a:t>50</a:t>
            </a:r>
            <a:r>
              <a:rPr lang="en-US" sz="3600" dirty="0" smtClean="0"/>
              <a:t>-kt </a:t>
            </a:r>
            <a:endParaRPr lang="en-US" sz="3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752255"/>
            <a:ext cx="4206240" cy="305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3810000"/>
            <a:ext cx="4206240" cy="305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60" y="3810000"/>
            <a:ext cx="4206240" cy="305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60" y="752255"/>
            <a:ext cx="4206240" cy="305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00100" y="1307068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00100" y="426720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NW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91100" y="426720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91100" y="121920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01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2011 </a:t>
            </a:r>
            <a:r>
              <a:rPr lang="en-US" sz="3600" dirty="0" smtClean="0"/>
              <a:t>– Atlantic basin </a:t>
            </a:r>
            <a:r>
              <a:rPr lang="en-US" sz="3600" dirty="0" smtClean="0"/>
              <a:t>6</a:t>
            </a:r>
            <a:r>
              <a:rPr lang="en-US" sz="3600" dirty="0"/>
              <a:t>4</a:t>
            </a:r>
            <a:r>
              <a:rPr lang="en-US" sz="3600" dirty="0" smtClean="0"/>
              <a:t>-kt </a:t>
            </a:r>
            <a:endParaRPr lang="en-US" sz="36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752255"/>
            <a:ext cx="4206240" cy="305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3800255"/>
            <a:ext cx="4206240" cy="305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60" y="3800255"/>
            <a:ext cx="4206240" cy="305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60" y="762000"/>
            <a:ext cx="4206240" cy="305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00100" y="1307068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00100" y="426720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NW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91100" y="426720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91100" y="121920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30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2010 – Atlantic basin 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762000"/>
            <a:ext cx="4206240" cy="305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3800255"/>
            <a:ext cx="4206240" cy="305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00254"/>
            <a:ext cx="4206240" cy="305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0100" y="1307068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Track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0100" y="426720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intensity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53000" y="426720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32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2010 – Atlantic basin </a:t>
            </a:r>
            <a:r>
              <a:rPr lang="en-US" sz="3600" dirty="0" smtClean="0"/>
              <a:t>34-kt 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752255"/>
            <a:ext cx="4206240" cy="305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3800255"/>
            <a:ext cx="4206240" cy="305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00254"/>
            <a:ext cx="4206240" cy="305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60" y="762000"/>
            <a:ext cx="4206240" cy="305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00100" y="1307068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00100" y="426720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NW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91100" y="426720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91100" y="121920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49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2010 – Atlantic basin </a:t>
            </a:r>
            <a:r>
              <a:rPr lang="en-US" sz="3600" dirty="0" smtClean="0"/>
              <a:t>50</a:t>
            </a:r>
            <a:r>
              <a:rPr lang="en-US" sz="3600" dirty="0" smtClean="0"/>
              <a:t>-kt 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762000"/>
            <a:ext cx="4206240" cy="305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3800255"/>
            <a:ext cx="4206240" cy="305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0000"/>
            <a:ext cx="4206240" cy="305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60" y="762000"/>
            <a:ext cx="4206240" cy="305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00100" y="1307068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00100" y="426720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NW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91100" y="426720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91100" y="121920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08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2010 – Atlantic basin </a:t>
            </a:r>
            <a:r>
              <a:rPr lang="en-US" sz="3600" dirty="0" smtClean="0"/>
              <a:t>6</a:t>
            </a:r>
            <a:r>
              <a:rPr lang="en-US" sz="3600" dirty="0"/>
              <a:t>4</a:t>
            </a:r>
            <a:r>
              <a:rPr lang="en-US" sz="3600" dirty="0" smtClean="0"/>
              <a:t>-kt 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752255"/>
            <a:ext cx="4206240" cy="305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3810000"/>
            <a:ext cx="4206240" cy="305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60" y="762000"/>
            <a:ext cx="4206240" cy="305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60" y="3800255"/>
            <a:ext cx="4206240" cy="305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00100" y="1307068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00100" y="426720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NW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91100" y="426720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91100" y="121920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82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2011 </a:t>
            </a:r>
            <a:r>
              <a:rPr lang="en-US" sz="3600" dirty="0" smtClean="0"/>
              <a:t>– Atlantic basin </a:t>
            </a:r>
            <a:endParaRPr lang="en-US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752255"/>
            <a:ext cx="4206240" cy="305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3810000"/>
            <a:ext cx="4206240" cy="305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00255"/>
            <a:ext cx="4206240" cy="305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00100" y="1307068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Track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0100" y="426720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intensity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53000" y="426720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83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2011 </a:t>
            </a:r>
            <a:r>
              <a:rPr lang="en-US" sz="3600" dirty="0" smtClean="0"/>
              <a:t>– Atlantic basin </a:t>
            </a:r>
            <a:r>
              <a:rPr lang="en-US" sz="3600" dirty="0" smtClean="0"/>
              <a:t>34-kt </a:t>
            </a:r>
            <a:endParaRPr lang="en-US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762000"/>
            <a:ext cx="4206240" cy="305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3810000"/>
            <a:ext cx="4206240" cy="305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00255"/>
            <a:ext cx="4206240" cy="305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60" y="762000"/>
            <a:ext cx="4206240" cy="305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00100" y="1307068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00100" y="426720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NW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91100" y="426720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91100" y="121920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33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2011 </a:t>
            </a:r>
            <a:r>
              <a:rPr lang="en-US" sz="3600" dirty="0" smtClean="0"/>
              <a:t>– Atlantic basin </a:t>
            </a:r>
            <a:r>
              <a:rPr lang="en-US" sz="3600" dirty="0" smtClean="0"/>
              <a:t>50</a:t>
            </a:r>
            <a:r>
              <a:rPr lang="en-US" sz="3600" dirty="0" smtClean="0"/>
              <a:t>-kt </a:t>
            </a:r>
            <a:endParaRPr lang="en-US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762000"/>
            <a:ext cx="4206240" cy="305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3800255"/>
            <a:ext cx="4206240" cy="305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00255"/>
            <a:ext cx="4206240" cy="305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60" y="762000"/>
            <a:ext cx="4206240" cy="305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00100" y="1307068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00100" y="426720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NW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91100" y="426720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91100" y="121920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67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2011 </a:t>
            </a:r>
            <a:r>
              <a:rPr lang="en-US" sz="3600" dirty="0" smtClean="0"/>
              <a:t>– Atlantic basin </a:t>
            </a:r>
            <a:r>
              <a:rPr lang="en-US" sz="3600" dirty="0" smtClean="0"/>
              <a:t>6</a:t>
            </a:r>
            <a:r>
              <a:rPr lang="en-US" sz="3600" dirty="0"/>
              <a:t>4</a:t>
            </a:r>
            <a:r>
              <a:rPr lang="en-US" sz="3600" dirty="0" smtClean="0"/>
              <a:t>-kt </a:t>
            </a:r>
            <a:endParaRPr lang="en-US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762000"/>
            <a:ext cx="4206240" cy="305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3800255"/>
            <a:ext cx="4206240" cy="305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60" y="3800255"/>
            <a:ext cx="4206240" cy="305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60" y="762000"/>
            <a:ext cx="4206240" cy="305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00100" y="1307068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00100" y="426720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NW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91100" y="426720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91100" y="121920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14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139</Words>
  <Application>Microsoft Office PowerPoint</Application>
  <PresentationFormat>On-screen Show (4:3)</PresentationFormat>
  <Paragraphs>77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Baseline statistics 2010-2011</vt:lpstr>
      <vt:lpstr>2010 – Atlantic basin </vt:lpstr>
      <vt:lpstr>2010 – Atlantic basin 34-kt </vt:lpstr>
      <vt:lpstr>2010 – Atlantic basin 50-kt </vt:lpstr>
      <vt:lpstr>2010 – Atlantic basin 64-kt </vt:lpstr>
      <vt:lpstr>2011 – Atlantic basin </vt:lpstr>
      <vt:lpstr>2011 – Atlantic basin 34-kt </vt:lpstr>
      <vt:lpstr>2011 – Atlantic basin 50-kt </vt:lpstr>
      <vt:lpstr>2011 – Atlantic basin 64-kt </vt:lpstr>
      <vt:lpstr>2010 – EPAC basin </vt:lpstr>
      <vt:lpstr>2010 – EPAC basin 34-kt </vt:lpstr>
      <vt:lpstr>2010 – EPAC basin 50-kt </vt:lpstr>
      <vt:lpstr>2010 – EPAC basin 64-kt </vt:lpstr>
      <vt:lpstr>2011 – EPAC basin </vt:lpstr>
      <vt:lpstr>2011 – EPAC basin 34-kt </vt:lpstr>
      <vt:lpstr>2011 – EPAC basin 50-kt </vt:lpstr>
      <vt:lpstr>2011 – Atlantic basin 64-kt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Baseline statistics 2010-2011</dc:title>
  <dc:creator>Chanh Q. Kieu</dc:creator>
  <cp:lastModifiedBy>Chanh Q. Kieu</cp:lastModifiedBy>
  <cp:revision>7</cp:revision>
  <dcterms:created xsi:type="dcterms:W3CDTF">2012-02-02T15:28:09Z</dcterms:created>
  <dcterms:modified xsi:type="dcterms:W3CDTF">2012-02-09T16:00:21Z</dcterms:modified>
</cp:coreProperties>
</file>